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96802-4872-AEAD-E6B7-9072E8D774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13D57B-9721-6A58-2A4D-DE5070D5D2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196E4-C5E7-28E6-D69E-7B3A306C3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D5446-7C14-0D9B-B299-8BDC7F87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89E96-CDB8-3589-F865-4DCC038FE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86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7D824-E689-1686-C28C-021990E89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59C36-00E9-E3A3-4E82-C804A73A1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9E8C1-8B00-A0AA-F47E-21BD126A1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F77CF-CEF7-3B24-7308-3166C9B21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9E3CC-EF1A-EC03-E04D-39B0A5406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490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0FF500-C18A-CC43-B5CC-CBE5D04CB1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1061B-5EB8-1BB2-4F53-6FCDF124CF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D9A77-BBCB-6433-C70D-CF4AAF0E6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B40BB-F7E7-1973-1D28-6E47E6E97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89C65-216D-3F4F-2C6C-F0C77AC83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842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48A62-EFA5-EFFF-FA12-3CC356B32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1D0BC-177E-F0D0-676E-F60362E06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76E2E-60F2-4FA3-9B72-A500D6A2E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794DE-5A29-ED86-BEFD-1318DF35C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4376F-B4AB-0F6D-A7DD-D3FD3D5E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10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CF996-331C-F47D-4138-9B9FA1819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543D4-21BE-72ED-433B-BF206EDBB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D8B33-90A8-8AC5-2A65-7CFD6908C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92935-5DCF-2C94-6BB3-E1F395CA7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367BB-AC16-1154-A3DB-908AC1AFD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40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A82AA-D8E0-45E7-CFB8-E70DD627A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27491-FB87-2A1A-7782-CB7D0845D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6DAE1-6133-BF20-9C7B-51AAFE18A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60E5A-DAB4-F860-1001-671B5B36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D9BDD5-AF6F-E6D0-C2A8-1EA963DD2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89418E-0860-874B-2846-B07FBD2A2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57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65679-1DE2-D3B0-A1C2-58C90018F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ECF8C-0BE1-5F28-E658-C871540B6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F097EE-5F88-7F81-ACD0-1D9AFD543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3BA713-A8D7-3021-0D17-380305AAD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89F98-2C02-1E5E-C5B0-DA81CEF81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4767A-3FCE-E140-0A15-AEDCC3297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593130-1FAA-17F1-E21E-83A793A11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33576C-C5AF-185D-0CE1-23EB239EC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9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76C09-070A-92AE-614C-B24B9ABD5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DBA813-04CC-1A68-8AA6-F9155886A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718E7F-B3D0-0880-6A7B-ABF6BAD65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1BE510-B98E-EB75-39E1-1DF9E779D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0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2B88DF-AADD-0875-1D33-1B26E0346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10B91B-7519-77EC-13F8-D3EEDB30E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153C1-4E86-48A1-DF13-F0682CE18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51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F7FEA-69B0-B27B-B350-1F887FEBB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35B38-16FE-7487-AC21-14A82EB92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71EF9B-FC1D-1CA8-9379-E03B8A0D3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64BE4E-0EC4-8551-2A2B-71F42C11A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94D59-856F-B8CE-46FD-E6E3D7F71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364351-D668-DF9C-110F-B87D7B17A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14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E81D3-CC60-991D-270B-3FF2DEF47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A5D84E-4950-94E2-E0D1-6EDAAC4677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36678-E668-6903-1857-16F7546447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15A09-2351-EE5A-EC9E-30C5E9405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81643-509C-C4C6-9440-AD1622C85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C8B41-E9E1-CBD9-3928-30AF59342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310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CF77B8-5EB4-1FC7-411D-60DECCFE7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54B68-AE49-CD6C-E0DA-FEBDB6AC2A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499D8-102B-A392-0425-8F9AA8682C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B23FAB-F169-42C7-95B9-1EF5E372A11C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55AB3-7292-1E5E-F21A-DC3F653AE3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123A0-3AF9-C427-2E4E-743068621C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0F8F43-F4B0-4112-B45B-5655CE8F26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817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2244E-1C66-4527-BF46-DCA207BD53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6DB01F-7697-08F4-7813-7069A39C17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B12933E-6F18-BDC2-7B29-DA586AE75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613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DB0B-407D-5F93-1669-31698A559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3CCFD-C353-15BA-F3B3-E2DD6BACE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9F423C-DABA-59EF-C100-0C892FA75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72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A1D86-04AB-DE58-8245-5CAE6D898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47D37-2BE6-4FED-903E-EBF84008A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C5CA27-4A0C-31BE-650C-BD6C5F58A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672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CA6A7-B618-BA0C-65EB-95CDC3C0A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05196-DEF7-A0BB-29E1-EBE7C7F79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355757-82DD-0EFB-BA0B-811EDFB65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460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C75F-ED64-31B5-4ED0-033972C57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BF55D-BE17-5474-EA68-3BA9CE3FC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94555A-F44E-145E-AA5E-D05F3D7DE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88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12244-8129-13B2-3625-965719FC8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3FFCF-7DF9-96A5-488B-4CC182DF2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9118E-57D3-31B3-3D69-826AC170A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733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53051-D674-5E8B-877D-375C9BC2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0AE86-A7DA-9AEF-EFAE-870211D547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ED08CD-35EC-3B3F-830C-E17B41C54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024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F54F5-3EF2-F8CE-BA73-A491D5B7F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AB1FE-75D7-B69C-F787-AEFEEB981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53D0FC-B39E-E5F4-B26B-63CDD1E48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53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DA402-6FD4-B11D-AFCA-0EFA4FDBC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3B6A6-DF3D-4798-D0F0-E361E0F8F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568DDA-09FD-F251-4B8A-9AA013CEB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7343"/>
            <a:ext cx="12192000" cy="606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240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F0AB9-4520-6152-3515-1860B1086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C548A-5D36-AB6C-477D-84780F4AC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C827FC-29A3-07E7-A6F8-C8D30F5C3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61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54C01-3664-9E5B-3801-3D3386B90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31A3B-0B3A-4030-6D9D-46DBB2D47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9ECB1F-C4CA-9092-0336-D99F3C3C4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222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CA573-B571-9C21-C908-E7D60536C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42139-D90B-B023-E07D-DD66E4908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C511BD-F6C5-D792-A829-4070674D1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547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DAA69-2540-C955-060C-D64F3D4FD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AD4BB-F1CE-A69B-89B9-880490643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C52F03-D948-517A-37E1-C17B970BB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46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F879F-A3F4-F405-CE2E-C6534E903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D2DAD-8FCC-64B6-CD01-29E77489C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D11129-4C21-3D9A-66E2-BAB35666A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85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2BBEF-1F3E-864E-A2D7-0EFC5E0EC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F9A18E-217C-57F2-24C8-E19CA4201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439C0C-0D38-291D-8275-0BC29F483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667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592D5-08CA-080C-471E-F7424A68E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E8D53-775B-AEA1-A328-2A23DCBFE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5CCA52-00C6-AF31-FBDD-85BCCD86C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891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A0A44-9557-7E2C-0615-0E9DD7D3E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A8491-7E02-446D-01BF-44688D89B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DF4D61-31C2-D828-C26E-BEC5DBE6A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386"/>
            <a:ext cx="12192000" cy="605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22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KURT SONCCO SINCHI</dc:creator>
  <cp:lastModifiedBy>KURT SONCCO SINCHI</cp:lastModifiedBy>
  <cp:revision>1</cp:revision>
  <dcterms:created xsi:type="dcterms:W3CDTF">2024-11-07T19:17:16Z</dcterms:created>
  <dcterms:modified xsi:type="dcterms:W3CDTF">2024-11-07T22:43:27Z</dcterms:modified>
</cp:coreProperties>
</file>

<file path=docProps/thumbnail.jpeg>
</file>